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16"/>
  </p:notesMasterIdLst>
  <p:sldIdLst>
    <p:sldId id="256" r:id="rId2"/>
    <p:sldId id="258" r:id="rId3"/>
    <p:sldId id="296" r:id="rId4"/>
    <p:sldId id="297" r:id="rId5"/>
    <p:sldId id="298" r:id="rId6"/>
    <p:sldId id="294" r:id="rId7"/>
    <p:sldId id="305" r:id="rId8"/>
    <p:sldId id="306" r:id="rId9"/>
    <p:sldId id="307" r:id="rId10"/>
    <p:sldId id="302" r:id="rId11"/>
    <p:sldId id="303" r:id="rId12"/>
    <p:sldId id="300" r:id="rId13"/>
    <p:sldId id="304" r:id="rId14"/>
    <p:sldId id="282" r:id="rId15"/>
  </p:sldIdLst>
  <p:sldSz cx="12192000" cy="6858000"/>
  <p:notesSz cx="6858000" cy="9144000"/>
  <p:embeddedFontLst>
    <p:embeddedFont>
      <p:font typeface="휴먼둥근헤드라인" panose="02030504000101010101" pitchFamily="18" charset="-127"/>
      <p:regular r:id="rId17"/>
    </p:embeddedFont>
    <p:embeddedFont>
      <p:font typeface="HY견고딕" panose="02030600000101010101" pitchFamily="18" charset="-127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39597"/>
    <a:srgbClr val="E41A00"/>
    <a:srgbClr val="F5DF4D"/>
    <a:srgbClr val="F2F2F2"/>
    <a:srgbClr val="0165B2"/>
    <a:srgbClr val="445569"/>
    <a:srgbClr val="1F4E79"/>
    <a:srgbClr val="D9D9D9"/>
    <a:srgbClr val="FE4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>
      <p:cViewPr varScale="1">
        <p:scale>
          <a:sx n="113" d="100"/>
          <a:sy n="113" d="100"/>
        </p:scale>
        <p:origin x="540" y="120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2024-09-11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101566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Tbeaver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육승환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송진경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701" y="1561436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DW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아카데미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097883" y="2313687"/>
            <a:ext cx="6768752" cy="923330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Pocat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Rush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스마트워치의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운동기록을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동기화한 웹 게임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5958" y="21537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##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 수집 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60" y="1818229"/>
            <a:ext cx="3456384" cy="19442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20" y="1809611"/>
            <a:ext cx="3456384" cy="19614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20" y="3861048"/>
            <a:ext cx="3456384" cy="1944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26" y="3831361"/>
            <a:ext cx="3441318" cy="21899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17" y="3308946"/>
            <a:ext cx="3154484" cy="1523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307468" y="1380579"/>
            <a:ext cx="1138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컨셉 이미지 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8383517" y="2992422"/>
            <a:ext cx="1138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UI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컬러 선정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166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### ERD </a:t>
            </a:r>
            <a:r>
              <a:rPr lang="ko-KR" altLang="en-US" sz="1400" b="1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및 이미지 모델링</a:t>
            </a:r>
            <a:endParaRPr kumimoji="0" lang="ko-KR" altLang="en-US" sz="14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7" t="42125"/>
          <a:stretch/>
        </p:blipFill>
        <p:spPr>
          <a:xfrm>
            <a:off x="659396" y="1556743"/>
            <a:ext cx="4775598" cy="45725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80" y="1556743"/>
            <a:ext cx="3647728" cy="20518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94" y="1606403"/>
            <a:ext cx="1881706" cy="1116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80" y="3969061"/>
            <a:ext cx="5900528" cy="9219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7" y="5207356"/>
            <a:ext cx="5900528" cy="9219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64" y="3083105"/>
            <a:ext cx="2156844" cy="5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####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영상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결과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React App_v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517" y="1273792"/>
            <a:ext cx="9089106" cy="51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05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자체 평가 의견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FE431E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67179" y="2010468"/>
            <a:ext cx="9502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강점</a:t>
            </a:r>
            <a:r>
              <a:rPr kumimoji="0" lang="en-US" altLang="ko-KR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깔끔한 </a:t>
            </a:r>
            <a:r>
              <a:rPr kumimoji="0" lang="en-US" altLang="ko-KR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 및 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귀여운 캐릭터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UX</a:t>
            </a:r>
            <a:r>
              <a:rPr kumimoji="0" lang="ko-KR" altLang="en-US" sz="16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중점으로 보완 및 컨텐츠의 재미</a:t>
            </a:r>
            <a:r>
              <a:rPr kumimoji="0" lang="ko-KR" altLang="en-US" sz="1600" b="0" i="0" u="none" strike="noStrike" kern="1200" cap="none" spc="-100" normalizeH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보존</a:t>
            </a:r>
            <a:endParaRPr lang="en-US" altLang="ko-KR" sz="1600" spc="-100" dirty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-100" normalizeH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브라우저와 게임을 드나드는 자유도</a:t>
            </a:r>
            <a:endParaRPr kumimoji="0" lang="en-US" altLang="ko-KR" sz="1600" b="0" i="0" u="none" strike="noStrike" kern="1200" cap="none" spc="-100" normalizeH="0" noProof="0" dirty="0" smtClean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7179" y="3933056"/>
            <a:ext cx="7565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- 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어려웠던 점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    3D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공간개념은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한눈에 보기 어렵고 위치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x,y,z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를 정확히 알기 어려웠다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    </a:t>
            </a:r>
            <a:r>
              <a:rPr lang="en-US" altLang="ko-KR" sz="1600" dirty="0" err="1" smtClean="0">
                <a:solidFill>
                  <a:prstClr val="black"/>
                </a:solidFill>
              </a:rPr>
              <a:t>webGL</a:t>
            </a:r>
            <a:r>
              <a:rPr lang="ko-KR" altLang="en-US" sz="1600" dirty="0" smtClean="0">
                <a:solidFill>
                  <a:prstClr val="black"/>
                </a:solidFill>
              </a:rPr>
              <a:t>과 </a:t>
            </a:r>
            <a:r>
              <a:rPr lang="en-US" altLang="ko-KR" sz="1600" dirty="0" smtClean="0">
                <a:solidFill>
                  <a:prstClr val="black"/>
                </a:solidFill>
              </a:rPr>
              <a:t>react</a:t>
            </a:r>
            <a:r>
              <a:rPr lang="ko-KR" altLang="en-US" sz="1600" dirty="0">
                <a:solidFill>
                  <a:prstClr val="black"/>
                </a:solidFill>
              </a:rPr>
              <a:t>가</a:t>
            </a:r>
            <a:r>
              <a:rPr lang="ko-KR" altLang="en-US" sz="1600" dirty="0" smtClean="0">
                <a:solidFill>
                  <a:prstClr val="black"/>
                </a:solidFill>
              </a:rPr>
              <a:t> 데이터를 주고받을 때 깔끔한 코드 처리가 쉽지 않았다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버그는 미리 알기 어렵기때문에 대비가 쉽지 않았다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3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64392" y="1648900"/>
            <a:ext cx="982815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 -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후기 및 소감</a:t>
            </a:r>
            <a:endParaRPr lang="en-US" altLang="ko-KR" sz="16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  저희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팀은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브라우저의 기능보다는 게임 구현에 더 노력을 기울였고 초반엔 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2D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의 탑다운 게임을 생각했었지만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노력에 비해 만족도가 크지 않을 것이라는 의견을 채택하여 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3D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 선택했고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송 진경 팀원의 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3D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퍼블리싱 능력이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/>
            </a:r>
            <a:b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3D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를 선택할 수 있게 된 가장 큰 이유이지 않았나 싶다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두번째 프로젝트이기에 팀원 모두 브라우저를 제작한 경험이 있어서 웹 제작 만큼은 크게 어려운 점은 없었고 대신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모든 것이 새로웠던 게임 엔진과 그 결과물인 게임 파일을 웹에서 구동하는 복잡한 구조를 이해하고 프로젝트에 접목 시켰다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/>
            </a:r>
            <a:b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</a:b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  프로젝트의 전체적인 만족감은 매우 높았고 재미있었으며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불가능 할 것 같았던 기능들을 하나하나씩 기획하고 가능하게 만들었기에 성취감과 </a:t>
            </a:r>
            <a:r>
              <a:rPr lang="ko-KR" altLang="en-US" sz="1600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애정도가</a:t>
            </a:r>
            <a:r>
              <a:rPr lang="ko-KR" altLang="en-US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매우 높았던 프로젝트였다</a:t>
            </a:r>
            <a:r>
              <a:rPr lang="en-US" altLang="ko-KR" sz="1600" spc="-1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endParaRPr lang="en-US" altLang="ko-KR" sz="14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spc="-10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4696" y="189630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272024" y="3254929"/>
            <a:ext cx="90364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유저마다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도전과제를 부여하여 성취감을 높이고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메달형식의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보상을 줌으로써 랭킹 시스템을 구현함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2024" y="1700808"/>
            <a:ext cx="7128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메타버스의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캐릭터와 유저 사이의 가상공간을 자연스럽게 친화되도록 기획함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4" y="2492896"/>
            <a:ext cx="9360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운동기록을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경험치로 변환해서 직접적으로 캐릭터를 키울 수 있도록 설계함 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81370" y="4033067"/>
            <a:ext cx="66961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 언어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#, html,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css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javascript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java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 툴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unity,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vscode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adobe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photoshop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figma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intelliJ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, GitHub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서버환경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Dbeaver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react, node.js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개발환경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Windows,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macOS</a:t>
            </a:r>
            <a:endParaRPr lang="en-US" altLang="ko-KR" sz="1600" spc="-150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2024" y="5547918"/>
            <a:ext cx="7812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브라우저의 기본적인 기능과 게임이 합쳐진 간편한 웹 게임으로 기획함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19397"/>
              </p:ext>
            </p:extLst>
          </p:nvPr>
        </p:nvGraphicFramePr>
        <p:xfrm>
          <a:off x="1164356" y="1374955"/>
          <a:ext cx="9649072" cy="493436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422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234401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육승환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  <a:endParaRPr kumimoji="0" lang="en-US" altLang="ko-KR" sz="160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데이터 정제 및 정규화</a:t>
                      </a:r>
                      <a:r>
                        <a:rPr kumimoji="0" lang="en-US" altLang="ko-KR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, ERD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제작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기초 서버 구조 설계 </a:t>
                      </a:r>
                      <a:r>
                        <a:rPr kumimoji="0" lang="en-US" altLang="ko-KR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RestAPI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설계 및 테스트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전체 게임 설계</a:t>
                      </a:r>
                      <a:r>
                        <a:rPr kumimoji="0" lang="en-US" altLang="ko-KR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및 제작</a:t>
                      </a:r>
                      <a:endParaRPr lang="en-US" altLang="ko-KR" sz="1600" b="1" i="0" dirty="0" smtClean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html </a:t>
                      </a:r>
                      <a:r>
                        <a:rPr kumimoji="0" lang="ko-KR" alt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구현 및 테스트</a:t>
                      </a:r>
                      <a:endParaRPr kumimoji="0" lang="en-US" altLang="ko-KR" sz="16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전체 퍼블리싱 담당</a:t>
                      </a:r>
                      <a:endParaRPr kumimoji="0" lang="en-US" altLang="ko-KR" sz="16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21681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송진경</a:t>
                      </a:r>
                      <a:endParaRPr lang="ko-KR" altLang="en-US" sz="1800" b="0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프로젝트 와이어프레임 설계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3D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퍼블리싱</a:t>
                      </a:r>
                      <a:r>
                        <a:rPr kumimoji="0" lang="en-US" altLang="ko-KR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모션 제작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전체 이미지 제작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6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kumimoji="0" lang="en-US" altLang="ko-KR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html </a:t>
                      </a:r>
                      <a:r>
                        <a:rPr kumimoji="0" lang="ko-KR" alt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구현 및 테스트</a:t>
                      </a:r>
                      <a:endParaRPr kumimoji="0" lang="en-US" altLang="ko-KR" sz="16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외부 데이터 수집 및 자료조사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43298"/>
              </p:ext>
            </p:extLst>
          </p:nvPr>
        </p:nvGraphicFramePr>
        <p:xfrm>
          <a:off x="1011101" y="1045707"/>
          <a:ext cx="10153129" cy="546683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4437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190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8/7~ 8~9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04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/12~ 8~13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ERD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제작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벤치마킹</a:t>
                      </a:r>
                      <a:r>
                        <a:rPr lang="en-US" altLang="ko-KR" sz="1500" b="0" i="0" u="non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0" u="non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및 와이어프레임 설계 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벤치마킹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6053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/14~ 8~14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설계 및 기초 서버 구축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정규화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9603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브라우저 모델링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/15~ 8~23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trike="noStrike" spc="-10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RestAPI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구축</a:t>
                      </a:r>
                      <a:endParaRPr lang="en-US" altLang="ko-KR" sz="1500" b="0" i="0" u="none" strike="noStrike" spc="-10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trike="noStrik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react</a:t>
                      </a:r>
                      <a:r>
                        <a:rPr lang="ko-KR" altLang="en-US" sz="1500" b="0" i="0" u="none" strike="noStrik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기초 프론트 구축</a:t>
                      </a:r>
                      <a:endParaRPr lang="en-US" altLang="ko-KR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이미지 제작</a:t>
                      </a:r>
                      <a:endParaRPr lang="ko-KR" altLang="en-US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</a:t>
                      </a:r>
                      <a:r>
                        <a:rPr lang="ko-KR" altLang="en-US" sz="1500" b="0" i="1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매번실시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704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모델링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/23~ 9~13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서버 연계 및 </a:t>
                      </a:r>
                      <a:r>
                        <a:rPr lang="ko-KR" altLang="en-US" sz="1500" b="0" i="0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게임기능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구축</a:t>
                      </a:r>
                      <a:endParaRPr lang="en-US" altLang="ko-KR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3D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모션</a:t>
                      </a:r>
                      <a:r>
                        <a:rPr lang="en-US" altLang="ko-KR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500" b="0" i="0" u="none" strike="noStrik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0" u="none" strike="noStrik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버그 수정</a:t>
                      </a:r>
                      <a:endParaRPr lang="en-US" altLang="ko-KR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webGL</a:t>
                      </a:r>
                      <a:r>
                        <a:rPr lang="ko-KR" altLang="en-US" sz="1500" b="0" i="1" u="none" strike="noStrik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환경 테스트</a:t>
                      </a:r>
                      <a:endParaRPr lang="en-US" altLang="ko-KR" sz="1500" b="0" i="1" u="none" strike="noStrike" spc="-10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008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최종 테스트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/13~ 9~23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3D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최적화 및 버그 수정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  <a:tr h="6695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/7~ 9~23</a:t>
                      </a:r>
                      <a:r>
                        <a:rPr lang="en-US" altLang="ko-KR" sz="1500" i="1" u="non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7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833835"/>
                  </a:ext>
                </a:extLst>
              </a:tr>
            </a:tbl>
          </a:graphicData>
        </a:graphic>
      </p:graphicFrame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#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초기 기획 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9"/>
          <a:stretch/>
        </p:blipFill>
        <p:spPr>
          <a:xfrm>
            <a:off x="1397478" y="1843740"/>
            <a:ext cx="9397044" cy="41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#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초기 기획 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9" r="32576" b="12561"/>
          <a:stretch/>
        </p:blipFill>
        <p:spPr>
          <a:xfrm>
            <a:off x="2135560" y="1988840"/>
            <a:ext cx="7455943" cy="42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0688" y="19059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#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초기 기획 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1"/>
          <a:stretch/>
        </p:blipFill>
        <p:spPr>
          <a:xfrm>
            <a:off x="1433598" y="1682470"/>
            <a:ext cx="9588388" cy="436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#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초기 기획 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4"/>
          <a:stretch/>
        </p:blipFill>
        <p:spPr>
          <a:xfrm>
            <a:off x="2027548" y="1563759"/>
            <a:ext cx="8100900" cy="478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5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2719</TotalTime>
  <Words>495</Words>
  <Application>Microsoft Office PowerPoint</Application>
  <PresentationFormat>와이드스크린</PresentationFormat>
  <Paragraphs>117</Paragraphs>
  <Slides>14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Arial</vt:lpstr>
      <vt:lpstr>휴먼둥근헤드라인</vt:lpstr>
      <vt:lpstr>HY견고딕</vt:lpstr>
      <vt:lpstr>Calibri Light</vt:lpstr>
      <vt:lpstr>Calibri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admin</cp:lastModifiedBy>
  <cp:revision>240</cp:revision>
  <dcterms:created xsi:type="dcterms:W3CDTF">2014-04-29T00:37:20Z</dcterms:created>
  <dcterms:modified xsi:type="dcterms:W3CDTF">2024-09-11T06:50:46Z</dcterms:modified>
</cp:coreProperties>
</file>